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257" r:id="rId7"/>
    <p:sldId id="264" r:id="rId8"/>
    <p:sldId id="258" r:id="rId9"/>
    <p:sldId id="259" r:id="rId10"/>
    <p:sldId id="260" r:id="rId11"/>
    <p:sldId id="261" r:id="rId12"/>
    <p:sldId id="262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2C5D7-4611-4636-ABA6-DD3BB6AEC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285060-0A7E-42C0-89B2-D5605794709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D962C95F-C65C-4E07-A3D7-D7DB84189210}" type="parTrans" cxnId="{103ED9BF-89E6-473C-9A25-5DAAF0F02463}">
      <dgm:prSet/>
      <dgm:spPr/>
      <dgm:t>
        <a:bodyPr/>
        <a:lstStyle/>
        <a:p>
          <a:endParaRPr lang="en-US"/>
        </a:p>
      </dgm:t>
    </dgm:pt>
    <dgm:pt modelId="{B140AA0B-917B-4E81-85B9-11C18DDB2CA5}" type="sibTrans" cxnId="{103ED9BF-89E6-473C-9A25-5DAAF0F02463}">
      <dgm:prSet/>
      <dgm:spPr/>
      <dgm:t>
        <a:bodyPr/>
        <a:lstStyle/>
        <a:p>
          <a:endParaRPr lang="en-US"/>
        </a:p>
      </dgm:t>
    </dgm:pt>
    <dgm:pt modelId="{BA613871-5AAD-4E15-80DA-BB62DF38B9FA}">
      <dgm:prSet/>
      <dgm:spPr/>
      <dgm:t>
        <a:bodyPr/>
        <a:lstStyle/>
        <a:p>
          <a:r>
            <a:rPr lang="en-US"/>
            <a:t>CTEC 298 Overview</a:t>
          </a:r>
        </a:p>
      </dgm:t>
    </dgm:pt>
    <dgm:pt modelId="{A4BCE7B6-5BB9-4D1B-B642-894229436209}" type="parTrans" cxnId="{4ABE1E63-2049-4DB9-95F5-D45D00BF9EB9}">
      <dgm:prSet/>
      <dgm:spPr/>
      <dgm:t>
        <a:bodyPr/>
        <a:lstStyle/>
        <a:p>
          <a:endParaRPr lang="en-US"/>
        </a:p>
      </dgm:t>
    </dgm:pt>
    <dgm:pt modelId="{BCD4C8D5-0CF7-4110-8377-B55B5C30EB94}" type="sibTrans" cxnId="{4ABE1E63-2049-4DB9-95F5-D45D00BF9EB9}">
      <dgm:prSet/>
      <dgm:spPr/>
      <dgm:t>
        <a:bodyPr/>
        <a:lstStyle/>
        <a:p>
          <a:endParaRPr lang="en-US"/>
        </a:p>
      </dgm:t>
    </dgm:pt>
    <dgm:pt modelId="{CCAEBCCA-FA93-428F-91D2-CC52FC719DAC}">
      <dgm:prSet/>
      <dgm:spPr/>
      <dgm:t>
        <a:bodyPr/>
        <a:lstStyle/>
        <a:p>
          <a:r>
            <a:rPr lang="en-US"/>
            <a:t>Overview of The Data</a:t>
          </a:r>
        </a:p>
      </dgm:t>
    </dgm:pt>
    <dgm:pt modelId="{DBD33D01-6461-45A0-B822-D33105A88EFF}" type="parTrans" cxnId="{4CE96813-623B-4191-BD0B-6E148F794988}">
      <dgm:prSet/>
      <dgm:spPr/>
      <dgm:t>
        <a:bodyPr/>
        <a:lstStyle/>
        <a:p>
          <a:endParaRPr lang="en-US"/>
        </a:p>
      </dgm:t>
    </dgm:pt>
    <dgm:pt modelId="{72D126D1-88DC-4A00-99D5-732A9BA1ED31}" type="sibTrans" cxnId="{4CE96813-623B-4191-BD0B-6E148F794988}">
      <dgm:prSet/>
      <dgm:spPr/>
      <dgm:t>
        <a:bodyPr/>
        <a:lstStyle/>
        <a:p>
          <a:endParaRPr lang="en-US"/>
        </a:p>
      </dgm:t>
    </dgm:pt>
    <dgm:pt modelId="{5B9BD405-496F-4BC4-8D8C-FE237E7E303F}">
      <dgm:prSet/>
      <dgm:spPr/>
      <dgm:t>
        <a:bodyPr/>
        <a:lstStyle/>
        <a:p>
          <a:r>
            <a:rPr lang="en-US"/>
            <a:t>Bar Plot</a:t>
          </a:r>
        </a:p>
      </dgm:t>
    </dgm:pt>
    <dgm:pt modelId="{A8B00994-3EF3-412D-AB88-299F677BE95E}" type="parTrans" cxnId="{870053D8-F253-4F35-8CB4-9DFCF0DE793A}">
      <dgm:prSet/>
      <dgm:spPr/>
      <dgm:t>
        <a:bodyPr/>
        <a:lstStyle/>
        <a:p>
          <a:endParaRPr lang="en-US"/>
        </a:p>
      </dgm:t>
    </dgm:pt>
    <dgm:pt modelId="{E79A22CA-8B77-4BFB-9FED-1F19E9021C58}" type="sibTrans" cxnId="{870053D8-F253-4F35-8CB4-9DFCF0DE793A}">
      <dgm:prSet/>
      <dgm:spPr/>
      <dgm:t>
        <a:bodyPr/>
        <a:lstStyle/>
        <a:p>
          <a:endParaRPr lang="en-US"/>
        </a:p>
      </dgm:t>
    </dgm:pt>
    <dgm:pt modelId="{CBB9A799-FF7E-4886-A54F-92471CA5197F}">
      <dgm:prSet/>
      <dgm:spPr/>
      <dgm:t>
        <a:bodyPr/>
        <a:lstStyle/>
        <a:p>
          <a:r>
            <a:rPr lang="en-US"/>
            <a:t>Pie Chart</a:t>
          </a:r>
        </a:p>
      </dgm:t>
    </dgm:pt>
    <dgm:pt modelId="{961B3878-6EBC-4916-B823-23E265052473}" type="parTrans" cxnId="{F37079B5-B03F-4783-AF73-0F17B5235893}">
      <dgm:prSet/>
      <dgm:spPr/>
      <dgm:t>
        <a:bodyPr/>
        <a:lstStyle/>
        <a:p>
          <a:endParaRPr lang="en-US"/>
        </a:p>
      </dgm:t>
    </dgm:pt>
    <dgm:pt modelId="{5714C458-E4DA-48F2-98DF-7C7222DEBB2F}" type="sibTrans" cxnId="{F37079B5-B03F-4783-AF73-0F17B5235893}">
      <dgm:prSet/>
      <dgm:spPr/>
      <dgm:t>
        <a:bodyPr/>
        <a:lstStyle/>
        <a:p>
          <a:endParaRPr lang="en-US"/>
        </a:p>
      </dgm:t>
    </dgm:pt>
    <dgm:pt modelId="{6C3363BE-EBA6-4CBA-8B57-7B4BDEF9C4EF}">
      <dgm:prSet/>
      <dgm:spPr/>
      <dgm:t>
        <a:bodyPr/>
        <a:lstStyle/>
        <a:p>
          <a:r>
            <a:rPr lang="en-US"/>
            <a:t>Histogram</a:t>
          </a:r>
        </a:p>
      </dgm:t>
    </dgm:pt>
    <dgm:pt modelId="{9791280A-2442-47C7-A9D2-95CBC0AEC419}" type="parTrans" cxnId="{78A06B5C-8EE1-41C0-B350-7FAC801CCC72}">
      <dgm:prSet/>
      <dgm:spPr/>
      <dgm:t>
        <a:bodyPr/>
        <a:lstStyle/>
        <a:p>
          <a:endParaRPr lang="en-US"/>
        </a:p>
      </dgm:t>
    </dgm:pt>
    <dgm:pt modelId="{CC211521-64A5-4C84-B20D-2A7FAB2A2E49}" type="sibTrans" cxnId="{78A06B5C-8EE1-41C0-B350-7FAC801CCC72}">
      <dgm:prSet/>
      <dgm:spPr/>
      <dgm:t>
        <a:bodyPr/>
        <a:lstStyle/>
        <a:p>
          <a:endParaRPr lang="en-US"/>
        </a:p>
      </dgm:t>
    </dgm:pt>
    <dgm:pt modelId="{68968C91-5CCC-44B7-89DF-4F86971E5EFE}">
      <dgm:prSet/>
      <dgm:spPr/>
      <dgm:t>
        <a:bodyPr/>
        <a:lstStyle/>
        <a:p>
          <a:r>
            <a:rPr lang="en-US"/>
            <a:t>Scatter Plot</a:t>
          </a:r>
        </a:p>
      </dgm:t>
    </dgm:pt>
    <dgm:pt modelId="{F5D5AFE1-AA68-42E8-8B18-258AD23A820B}" type="parTrans" cxnId="{8B6811A4-A868-4C9A-B861-671A81E183A3}">
      <dgm:prSet/>
      <dgm:spPr/>
      <dgm:t>
        <a:bodyPr/>
        <a:lstStyle/>
        <a:p>
          <a:endParaRPr lang="en-US"/>
        </a:p>
      </dgm:t>
    </dgm:pt>
    <dgm:pt modelId="{D98A57AC-98E4-49AA-9DF1-5C2365148F01}" type="sibTrans" cxnId="{8B6811A4-A868-4C9A-B861-671A81E183A3}">
      <dgm:prSet/>
      <dgm:spPr/>
      <dgm:t>
        <a:bodyPr/>
        <a:lstStyle/>
        <a:p>
          <a:endParaRPr lang="en-US"/>
        </a:p>
      </dgm:t>
    </dgm:pt>
    <dgm:pt modelId="{5F8C49ED-DC7B-4F54-8E28-FF89F43D2BE6}">
      <dgm:prSet/>
      <dgm:spPr/>
      <dgm:t>
        <a:bodyPr/>
        <a:lstStyle/>
        <a:p>
          <a:r>
            <a:rPr lang="en-US"/>
            <a:t>Stack Plot</a:t>
          </a:r>
        </a:p>
      </dgm:t>
    </dgm:pt>
    <dgm:pt modelId="{46C9DD52-0BF5-494D-909C-F97A628987BB}" type="parTrans" cxnId="{854741D1-63CD-467B-B6AC-0B178C3A7BC1}">
      <dgm:prSet/>
      <dgm:spPr/>
      <dgm:t>
        <a:bodyPr/>
        <a:lstStyle/>
        <a:p>
          <a:endParaRPr lang="en-US"/>
        </a:p>
      </dgm:t>
    </dgm:pt>
    <dgm:pt modelId="{2771B93F-1BC5-477F-AC33-7966A7BAC773}" type="sibTrans" cxnId="{854741D1-63CD-467B-B6AC-0B178C3A7BC1}">
      <dgm:prSet/>
      <dgm:spPr/>
      <dgm:t>
        <a:bodyPr/>
        <a:lstStyle/>
        <a:p>
          <a:endParaRPr lang="en-US"/>
        </a:p>
      </dgm:t>
    </dgm:pt>
    <dgm:pt modelId="{2BB6B0C6-09EB-4B68-8482-B4C417DF570E}">
      <dgm:prSet/>
      <dgm:spPr/>
      <dgm:t>
        <a:bodyPr/>
        <a:lstStyle/>
        <a:p>
          <a:r>
            <a:rPr lang="en-US"/>
            <a:t>Summary</a:t>
          </a:r>
        </a:p>
      </dgm:t>
    </dgm:pt>
    <dgm:pt modelId="{1BAD5713-6EB0-4540-86AA-AECB90EC7B27}" type="parTrans" cxnId="{227272F5-2283-42BF-9209-25EDEA95A9AB}">
      <dgm:prSet/>
      <dgm:spPr/>
      <dgm:t>
        <a:bodyPr/>
        <a:lstStyle/>
        <a:p>
          <a:endParaRPr lang="en-US"/>
        </a:p>
      </dgm:t>
    </dgm:pt>
    <dgm:pt modelId="{618BFD42-6B05-4CB2-B554-6CCDEB96C1EC}" type="sibTrans" cxnId="{227272F5-2283-42BF-9209-25EDEA95A9AB}">
      <dgm:prSet/>
      <dgm:spPr/>
      <dgm:t>
        <a:bodyPr/>
        <a:lstStyle/>
        <a:p>
          <a:endParaRPr lang="en-US"/>
        </a:p>
      </dgm:t>
    </dgm:pt>
    <dgm:pt modelId="{105A9968-B065-448D-A2AB-7DAD880BE2DC}" type="pres">
      <dgm:prSet presAssocID="{CA42C5D7-4611-4636-ABA6-DD3BB6AECE0A}" presName="linear" presStyleCnt="0">
        <dgm:presLayoutVars>
          <dgm:animLvl val="lvl"/>
          <dgm:resizeHandles val="exact"/>
        </dgm:presLayoutVars>
      </dgm:prSet>
      <dgm:spPr/>
    </dgm:pt>
    <dgm:pt modelId="{E293E1B9-CA13-4886-990E-18F1B2FDD765}" type="pres">
      <dgm:prSet presAssocID="{E3285060-0A7E-42C0-89B2-D56057947096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CDF6B07A-1D92-4EE4-B7E7-C571488EB25B}" type="pres">
      <dgm:prSet presAssocID="{B140AA0B-917B-4E81-85B9-11C18DDB2CA5}" presName="spacer" presStyleCnt="0"/>
      <dgm:spPr/>
    </dgm:pt>
    <dgm:pt modelId="{04F093B3-2F48-4DBC-B708-0897C40564C7}" type="pres">
      <dgm:prSet presAssocID="{BA613871-5AAD-4E15-80DA-BB62DF38B9FA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58D2060-EFDE-4FEF-A173-6BB6AEA41F92}" type="pres">
      <dgm:prSet presAssocID="{BCD4C8D5-0CF7-4110-8377-B55B5C30EB94}" presName="spacer" presStyleCnt="0"/>
      <dgm:spPr/>
    </dgm:pt>
    <dgm:pt modelId="{DF41F9E1-FA79-4990-B10A-9A67C6BDB5CC}" type="pres">
      <dgm:prSet presAssocID="{CCAEBCCA-FA93-428F-91D2-CC52FC719DA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78815C94-988B-4C23-BE29-0F0EC2249F97}" type="pres">
      <dgm:prSet presAssocID="{72D126D1-88DC-4A00-99D5-732A9BA1ED31}" presName="spacer" presStyleCnt="0"/>
      <dgm:spPr/>
    </dgm:pt>
    <dgm:pt modelId="{EE788C6C-87D9-4054-B501-84DCC08647DE}" type="pres">
      <dgm:prSet presAssocID="{5B9BD405-496F-4BC4-8D8C-FE237E7E303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7A2BD74-BF02-48F6-BEED-45029F810E74}" type="pres">
      <dgm:prSet presAssocID="{E79A22CA-8B77-4BFB-9FED-1F19E9021C58}" presName="spacer" presStyleCnt="0"/>
      <dgm:spPr/>
    </dgm:pt>
    <dgm:pt modelId="{68B73C89-1DAA-4C01-9BA9-32FF268B69B5}" type="pres">
      <dgm:prSet presAssocID="{CBB9A799-FF7E-4886-A54F-92471CA5197F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4FB05369-AC6F-4C9B-B495-3569F4789848}" type="pres">
      <dgm:prSet presAssocID="{5714C458-E4DA-48F2-98DF-7C7222DEBB2F}" presName="spacer" presStyleCnt="0"/>
      <dgm:spPr/>
    </dgm:pt>
    <dgm:pt modelId="{A9B5E94D-77F8-4B81-AD20-961903990617}" type="pres">
      <dgm:prSet presAssocID="{6C3363BE-EBA6-4CBA-8B57-7B4BDEF9C4E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E2D1B52-87B4-4240-BA1D-5C41B2B2C70F}" type="pres">
      <dgm:prSet presAssocID="{CC211521-64A5-4C84-B20D-2A7FAB2A2E49}" presName="spacer" presStyleCnt="0"/>
      <dgm:spPr/>
    </dgm:pt>
    <dgm:pt modelId="{F4E51E56-5815-46B3-B8D2-128AB32589B1}" type="pres">
      <dgm:prSet presAssocID="{68968C91-5CCC-44B7-89DF-4F86971E5EF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1208785-9DE9-4946-9314-A514517D3916}" type="pres">
      <dgm:prSet presAssocID="{D98A57AC-98E4-49AA-9DF1-5C2365148F01}" presName="spacer" presStyleCnt="0"/>
      <dgm:spPr/>
    </dgm:pt>
    <dgm:pt modelId="{ADB0628C-1736-429D-92C1-590AFD795D74}" type="pres">
      <dgm:prSet presAssocID="{5F8C49ED-DC7B-4F54-8E28-FF89F43D2BE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FC6F4AB-5215-4AC2-A983-4CD90E0B76F3}" type="pres">
      <dgm:prSet presAssocID="{2771B93F-1BC5-477F-AC33-7966A7BAC773}" presName="spacer" presStyleCnt="0"/>
      <dgm:spPr/>
    </dgm:pt>
    <dgm:pt modelId="{681F9239-7E5E-4D77-BC3D-6629807937BF}" type="pres">
      <dgm:prSet presAssocID="{2BB6B0C6-09EB-4B68-8482-B4C417DF570E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F7FFC706-4C2D-40B0-91A1-8A6020EFD860}" type="presOf" srcId="{E3285060-0A7E-42C0-89B2-D56057947096}" destId="{E293E1B9-CA13-4886-990E-18F1B2FDD765}" srcOrd="0" destOrd="0" presId="urn:microsoft.com/office/officeart/2005/8/layout/vList2"/>
    <dgm:cxn modelId="{4CE96813-623B-4191-BD0B-6E148F794988}" srcId="{CA42C5D7-4611-4636-ABA6-DD3BB6AECE0A}" destId="{CCAEBCCA-FA93-428F-91D2-CC52FC719DAC}" srcOrd="2" destOrd="0" parTransId="{DBD33D01-6461-45A0-B822-D33105A88EFF}" sibTransId="{72D126D1-88DC-4A00-99D5-732A9BA1ED31}"/>
    <dgm:cxn modelId="{BD691B1A-1D75-4168-AAB3-B02ADCFB13D1}" type="presOf" srcId="{5B9BD405-496F-4BC4-8D8C-FE237E7E303F}" destId="{EE788C6C-87D9-4054-B501-84DCC08647DE}" srcOrd="0" destOrd="0" presId="urn:microsoft.com/office/officeart/2005/8/layout/vList2"/>
    <dgm:cxn modelId="{9481CD2D-7B3B-4260-8500-7BCF7FCF4E7C}" type="presOf" srcId="{68968C91-5CCC-44B7-89DF-4F86971E5EFE}" destId="{F4E51E56-5815-46B3-B8D2-128AB32589B1}" srcOrd="0" destOrd="0" presId="urn:microsoft.com/office/officeart/2005/8/layout/vList2"/>
    <dgm:cxn modelId="{78A06B5C-8EE1-41C0-B350-7FAC801CCC72}" srcId="{CA42C5D7-4611-4636-ABA6-DD3BB6AECE0A}" destId="{6C3363BE-EBA6-4CBA-8B57-7B4BDEF9C4EF}" srcOrd="5" destOrd="0" parTransId="{9791280A-2442-47C7-A9D2-95CBC0AEC419}" sibTransId="{CC211521-64A5-4C84-B20D-2A7FAB2A2E49}"/>
    <dgm:cxn modelId="{4ABE1E63-2049-4DB9-95F5-D45D00BF9EB9}" srcId="{CA42C5D7-4611-4636-ABA6-DD3BB6AECE0A}" destId="{BA613871-5AAD-4E15-80DA-BB62DF38B9FA}" srcOrd="1" destOrd="0" parTransId="{A4BCE7B6-5BB9-4D1B-B642-894229436209}" sibTransId="{BCD4C8D5-0CF7-4110-8377-B55B5C30EB94}"/>
    <dgm:cxn modelId="{E0AF7896-AEEC-47CB-A9D5-5638157C025D}" type="presOf" srcId="{CBB9A799-FF7E-4886-A54F-92471CA5197F}" destId="{68B73C89-1DAA-4C01-9BA9-32FF268B69B5}" srcOrd="0" destOrd="0" presId="urn:microsoft.com/office/officeart/2005/8/layout/vList2"/>
    <dgm:cxn modelId="{79A58297-ED6D-424C-9006-D12258323ADC}" type="presOf" srcId="{6C3363BE-EBA6-4CBA-8B57-7B4BDEF9C4EF}" destId="{A9B5E94D-77F8-4B81-AD20-961903990617}" srcOrd="0" destOrd="0" presId="urn:microsoft.com/office/officeart/2005/8/layout/vList2"/>
    <dgm:cxn modelId="{255AAFA0-7D02-4264-9796-E6CF0226BB4F}" type="presOf" srcId="{CCAEBCCA-FA93-428F-91D2-CC52FC719DAC}" destId="{DF41F9E1-FA79-4990-B10A-9A67C6BDB5CC}" srcOrd="0" destOrd="0" presId="urn:microsoft.com/office/officeart/2005/8/layout/vList2"/>
    <dgm:cxn modelId="{6BBDC8A1-1F85-40A0-AE9B-FB6C7C53F487}" type="presOf" srcId="{BA613871-5AAD-4E15-80DA-BB62DF38B9FA}" destId="{04F093B3-2F48-4DBC-B708-0897C40564C7}" srcOrd="0" destOrd="0" presId="urn:microsoft.com/office/officeart/2005/8/layout/vList2"/>
    <dgm:cxn modelId="{8B6811A4-A868-4C9A-B861-671A81E183A3}" srcId="{CA42C5D7-4611-4636-ABA6-DD3BB6AECE0A}" destId="{68968C91-5CCC-44B7-89DF-4F86971E5EFE}" srcOrd="6" destOrd="0" parTransId="{F5D5AFE1-AA68-42E8-8B18-258AD23A820B}" sibTransId="{D98A57AC-98E4-49AA-9DF1-5C2365148F01}"/>
    <dgm:cxn modelId="{F37079B5-B03F-4783-AF73-0F17B5235893}" srcId="{CA42C5D7-4611-4636-ABA6-DD3BB6AECE0A}" destId="{CBB9A799-FF7E-4886-A54F-92471CA5197F}" srcOrd="4" destOrd="0" parTransId="{961B3878-6EBC-4916-B823-23E265052473}" sibTransId="{5714C458-E4DA-48F2-98DF-7C7222DEBB2F}"/>
    <dgm:cxn modelId="{103ED9BF-89E6-473C-9A25-5DAAF0F02463}" srcId="{CA42C5D7-4611-4636-ABA6-DD3BB6AECE0A}" destId="{E3285060-0A7E-42C0-89B2-D56057947096}" srcOrd="0" destOrd="0" parTransId="{D962C95F-C65C-4E07-A3D7-D7DB84189210}" sibTransId="{B140AA0B-917B-4E81-85B9-11C18DDB2CA5}"/>
    <dgm:cxn modelId="{854741D1-63CD-467B-B6AC-0B178C3A7BC1}" srcId="{CA42C5D7-4611-4636-ABA6-DD3BB6AECE0A}" destId="{5F8C49ED-DC7B-4F54-8E28-FF89F43D2BE6}" srcOrd="7" destOrd="0" parTransId="{46C9DD52-0BF5-494D-909C-F97A628987BB}" sibTransId="{2771B93F-1BC5-477F-AC33-7966A7BAC773}"/>
    <dgm:cxn modelId="{9CB695D6-7E50-4256-857D-7083122A1F2D}" type="presOf" srcId="{5F8C49ED-DC7B-4F54-8E28-FF89F43D2BE6}" destId="{ADB0628C-1736-429D-92C1-590AFD795D74}" srcOrd="0" destOrd="0" presId="urn:microsoft.com/office/officeart/2005/8/layout/vList2"/>
    <dgm:cxn modelId="{870053D8-F253-4F35-8CB4-9DFCF0DE793A}" srcId="{CA42C5D7-4611-4636-ABA6-DD3BB6AECE0A}" destId="{5B9BD405-496F-4BC4-8D8C-FE237E7E303F}" srcOrd="3" destOrd="0" parTransId="{A8B00994-3EF3-412D-AB88-299F677BE95E}" sibTransId="{E79A22CA-8B77-4BFB-9FED-1F19E9021C58}"/>
    <dgm:cxn modelId="{B41B11DB-C6D1-4C29-9F0B-931AF845BF6F}" type="presOf" srcId="{2BB6B0C6-09EB-4B68-8482-B4C417DF570E}" destId="{681F9239-7E5E-4D77-BC3D-6629807937BF}" srcOrd="0" destOrd="0" presId="urn:microsoft.com/office/officeart/2005/8/layout/vList2"/>
    <dgm:cxn modelId="{FD4E9FF4-4707-4110-9E5D-27703B203277}" type="presOf" srcId="{CA42C5D7-4611-4636-ABA6-DD3BB6AECE0A}" destId="{105A9968-B065-448D-A2AB-7DAD880BE2DC}" srcOrd="0" destOrd="0" presId="urn:microsoft.com/office/officeart/2005/8/layout/vList2"/>
    <dgm:cxn modelId="{227272F5-2283-42BF-9209-25EDEA95A9AB}" srcId="{CA42C5D7-4611-4636-ABA6-DD3BB6AECE0A}" destId="{2BB6B0C6-09EB-4B68-8482-B4C417DF570E}" srcOrd="8" destOrd="0" parTransId="{1BAD5713-6EB0-4540-86AA-AECB90EC7B27}" sibTransId="{618BFD42-6B05-4CB2-B554-6CCDEB96C1EC}"/>
    <dgm:cxn modelId="{160D6073-73FA-4365-A3A5-FB5FED477BC9}" type="presParOf" srcId="{105A9968-B065-448D-A2AB-7DAD880BE2DC}" destId="{E293E1B9-CA13-4886-990E-18F1B2FDD765}" srcOrd="0" destOrd="0" presId="urn:microsoft.com/office/officeart/2005/8/layout/vList2"/>
    <dgm:cxn modelId="{91573CE1-2618-4078-BF02-0A4902040BA8}" type="presParOf" srcId="{105A9968-B065-448D-A2AB-7DAD880BE2DC}" destId="{CDF6B07A-1D92-4EE4-B7E7-C571488EB25B}" srcOrd="1" destOrd="0" presId="urn:microsoft.com/office/officeart/2005/8/layout/vList2"/>
    <dgm:cxn modelId="{D76B2BDF-0C48-47E2-9D04-70822BA498A9}" type="presParOf" srcId="{105A9968-B065-448D-A2AB-7DAD880BE2DC}" destId="{04F093B3-2F48-4DBC-B708-0897C40564C7}" srcOrd="2" destOrd="0" presId="urn:microsoft.com/office/officeart/2005/8/layout/vList2"/>
    <dgm:cxn modelId="{07DFBB0F-1B99-4A90-8683-EFDDD57A518E}" type="presParOf" srcId="{105A9968-B065-448D-A2AB-7DAD880BE2DC}" destId="{658D2060-EFDE-4FEF-A173-6BB6AEA41F92}" srcOrd="3" destOrd="0" presId="urn:microsoft.com/office/officeart/2005/8/layout/vList2"/>
    <dgm:cxn modelId="{39F53986-28AF-4BA3-84C0-D44D90F04718}" type="presParOf" srcId="{105A9968-B065-448D-A2AB-7DAD880BE2DC}" destId="{DF41F9E1-FA79-4990-B10A-9A67C6BDB5CC}" srcOrd="4" destOrd="0" presId="urn:microsoft.com/office/officeart/2005/8/layout/vList2"/>
    <dgm:cxn modelId="{17CEB92C-27C8-40C5-85A4-576973734D63}" type="presParOf" srcId="{105A9968-B065-448D-A2AB-7DAD880BE2DC}" destId="{78815C94-988B-4C23-BE29-0F0EC2249F97}" srcOrd="5" destOrd="0" presId="urn:microsoft.com/office/officeart/2005/8/layout/vList2"/>
    <dgm:cxn modelId="{C7FEE8E9-D076-4233-9A41-8873C248DF9A}" type="presParOf" srcId="{105A9968-B065-448D-A2AB-7DAD880BE2DC}" destId="{EE788C6C-87D9-4054-B501-84DCC08647DE}" srcOrd="6" destOrd="0" presId="urn:microsoft.com/office/officeart/2005/8/layout/vList2"/>
    <dgm:cxn modelId="{37025A46-B9B7-43C3-86A8-D95C5E676130}" type="presParOf" srcId="{105A9968-B065-448D-A2AB-7DAD880BE2DC}" destId="{87A2BD74-BF02-48F6-BEED-45029F810E74}" srcOrd="7" destOrd="0" presId="urn:microsoft.com/office/officeart/2005/8/layout/vList2"/>
    <dgm:cxn modelId="{B8FFD5C2-39C5-42A8-A3FC-983A50BFFDD7}" type="presParOf" srcId="{105A9968-B065-448D-A2AB-7DAD880BE2DC}" destId="{68B73C89-1DAA-4C01-9BA9-32FF268B69B5}" srcOrd="8" destOrd="0" presId="urn:microsoft.com/office/officeart/2005/8/layout/vList2"/>
    <dgm:cxn modelId="{EFB4CC10-1495-47D1-AF66-0435B33CFB62}" type="presParOf" srcId="{105A9968-B065-448D-A2AB-7DAD880BE2DC}" destId="{4FB05369-AC6F-4C9B-B495-3569F4789848}" srcOrd="9" destOrd="0" presId="urn:microsoft.com/office/officeart/2005/8/layout/vList2"/>
    <dgm:cxn modelId="{CAB2AFBE-9350-4542-82AF-ACCE51803BCB}" type="presParOf" srcId="{105A9968-B065-448D-A2AB-7DAD880BE2DC}" destId="{A9B5E94D-77F8-4B81-AD20-961903990617}" srcOrd="10" destOrd="0" presId="urn:microsoft.com/office/officeart/2005/8/layout/vList2"/>
    <dgm:cxn modelId="{172E4956-7DFD-40B0-A4B6-41AE4C1E2DEB}" type="presParOf" srcId="{105A9968-B065-448D-A2AB-7DAD880BE2DC}" destId="{3E2D1B52-87B4-4240-BA1D-5C41B2B2C70F}" srcOrd="11" destOrd="0" presId="urn:microsoft.com/office/officeart/2005/8/layout/vList2"/>
    <dgm:cxn modelId="{FFC33DD8-54BD-4AF4-BD33-742BD812336D}" type="presParOf" srcId="{105A9968-B065-448D-A2AB-7DAD880BE2DC}" destId="{F4E51E56-5815-46B3-B8D2-128AB32589B1}" srcOrd="12" destOrd="0" presId="urn:microsoft.com/office/officeart/2005/8/layout/vList2"/>
    <dgm:cxn modelId="{7E9062FF-FF9B-4E49-90E6-86EF0057AC89}" type="presParOf" srcId="{105A9968-B065-448D-A2AB-7DAD880BE2DC}" destId="{B1208785-9DE9-4946-9314-A514517D3916}" srcOrd="13" destOrd="0" presId="urn:microsoft.com/office/officeart/2005/8/layout/vList2"/>
    <dgm:cxn modelId="{531BD36E-1623-4214-BFC4-ED8F3E86217C}" type="presParOf" srcId="{105A9968-B065-448D-A2AB-7DAD880BE2DC}" destId="{ADB0628C-1736-429D-92C1-590AFD795D74}" srcOrd="14" destOrd="0" presId="urn:microsoft.com/office/officeart/2005/8/layout/vList2"/>
    <dgm:cxn modelId="{441FEF28-FB8D-461D-8633-3F83E8A58ECA}" type="presParOf" srcId="{105A9968-B065-448D-A2AB-7DAD880BE2DC}" destId="{6FC6F4AB-5215-4AC2-A983-4CD90E0B76F3}" srcOrd="15" destOrd="0" presId="urn:microsoft.com/office/officeart/2005/8/layout/vList2"/>
    <dgm:cxn modelId="{E64B3A1B-8175-4988-9E03-575DCC8531DF}" type="presParOf" srcId="{105A9968-B065-448D-A2AB-7DAD880BE2DC}" destId="{681F9239-7E5E-4D77-BC3D-6629807937B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84EC7-6F79-497F-8E64-BF62039C9C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7545FCC-7826-4625-88BF-1CA9BD83E8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class we used several different repositories to store our work such as Google Drive, GitHub, and Jupyter Notebbook.</a:t>
          </a:r>
        </a:p>
      </dgm:t>
    </dgm:pt>
    <dgm:pt modelId="{6D3B456B-EC05-4E30-8F58-3300CD4EBB7C}" type="parTrans" cxnId="{64A0161D-F86F-4C5A-99EF-CB949D669092}">
      <dgm:prSet/>
      <dgm:spPr/>
      <dgm:t>
        <a:bodyPr/>
        <a:lstStyle/>
        <a:p>
          <a:endParaRPr lang="en-US"/>
        </a:p>
      </dgm:t>
    </dgm:pt>
    <dgm:pt modelId="{63E3A734-58C7-4667-83EF-C146DFE7D980}" type="sibTrans" cxnId="{64A0161D-F86F-4C5A-99EF-CB949D6690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8F348B-4516-452E-82C6-FB0D847895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my data set I used Python to create the different plots and uploaded the data into Jupyter Notebook to get the image of my plots. </a:t>
          </a:r>
        </a:p>
      </dgm:t>
    </dgm:pt>
    <dgm:pt modelId="{5CB6EA52-1495-4A07-A2DF-0AA1C614C248}" type="parTrans" cxnId="{9A8B71D0-BC8A-4A61-B9F8-C23CFC24E4FB}">
      <dgm:prSet/>
      <dgm:spPr/>
      <dgm:t>
        <a:bodyPr/>
        <a:lstStyle/>
        <a:p>
          <a:endParaRPr lang="en-US"/>
        </a:p>
      </dgm:t>
    </dgm:pt>
    <dgm:pt modelId="{2354EDAD-1F3E-45BD-B5EF-74602281D69D}" type="sibTrans" cxnId="{9A8B71D0-BC8A-4A61-B9F8-C23CFC24E4FB}">
      <dgm:prSet/>
      <dgm:spPr/>
      <dgm:t>
        <a:bodyPr/>
        <a:lstStyle/>
        <a:p>
          <a:endParaRPr lang="en-US"/>
        </a:p>
      </dgm:t>
    </dgm:pt>
    <dgm:pt modelId="{8EA60F3F-60E3-4B39-A514-989AB50A6D25}" type="pres">
      <dgm:prSet presAssocID="{41D84EC7-6F79-497F-8E64-BF62039C9CBD}" presName="root" presStyleCnt="0">
        <dgm:presLayoutVars>
          <dgm:dir/>
          <dgm:resizeHandles val="exact"/>
        </dgm:presLayoutVars>
      </dgm:prSet>
      <dgm:spPr/>
    </dgm:pt>
    <dgm:pt modelId="{BD533A98-6F8F-45C0-92DD-8C2E7C480203}" type="pres">
      <dgm:prSet presAssocID="{07545FCC-7826-4625-88BF-1CA9BD83E84C}" presName="compNode" presStyleCnt="0"/>
      <dgm:spPr/>
    </dgm:pt>
    <dgm:pt modelId="{BFEB0A07-44A0-40DB-8611-5521E0A82FE7}" type="pres">
      <dgm:prSet presAssocID="{07545FCC-7826-4625-88BF-1CA9BD83E84C}" presName="bgRect" presStyleLbl="bgShp" presStyleIdx="0" presStyleCnt="2"/>
      <dgm:spPr/>
    </dgm:pt>
    <dgm:pt modelId="{C7E04577-1CE2-4CEE-9AE9-15EDCA2CCD37}" type="pres">
      <dgm:prSet presAssocID="{07545FCC-7826-4625-88BF-1CA9BD83E8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B455FF4-3A7E-49B9-B9DF-83688E5C60CA}" type="pres">
      <dgm:prSet presAssocID="{07545FCC-7826-4625-88BF-1CA9BD83E84C}" presName="spaceRect" presStyleCnt="0"/>
      <dgm:spPr/>
    </dgm:pt>
    <dgm:pt modelId="{38FE56FA-B0CE-4FA0-B5E2-4F97E692812A}" type="pres">
      <dgm:prSet presAssocID="{07545FCC-7826-4625-88BF-1CA9BD83E84C}" presName="parTx" presStyleLbl="revTx" presStyleIdx="0" presStyleCnt="2">
        <dgm:presLayoutVars>
          <dgm:chMax val="0"/>
          <dgm:chPref val="0"/>
        </dgm:presLayoutVars>
      </dgm:prSet>
      <dgm:spPr/>
    </dgm:pt>
    <dgm:pt modelId="{583681F0-E255-4C3E-9A02-15E41770E109}" type="pres">
      <dgm:prSet presAssocID="{63E3A734-58C7-4667-83EF-C146DFE7D980}" presName="sibTrans" presStyleCnt="0"/>
      <dgm:spPr/>
    </dgm:pt>
    <dgm:pt modelId="{E53CB1EB-3162-4442-9DEA-5865470596A6}" type="pres">
      <dgm:prSet presAssocID="{378F348B-4516-452E-82C6-FB0D84789563}" presName="compNode" presStyleCnt="0"/>
      <dgm:spPr/>
    </dgm:pt>
    <dgm:pt modelId="{A9BF127C-0B8D-4360-97C3-57E57988BDBE}" type="pres">
      <dgm:prSet presAssocID="{378F348B-4516-452E-82C6-FB0D84789563}" presName="bgRect" presStyleLbl="bgShp" presStyleIdx="1" presStyleCnt="2"/>
      <dgm:spPr/>
    </dgm:pt>
    <dgm:pt modelId="{EB8DE1AF-8A34-4B1D-A53F-50FF2BF3DE8D}" type="pres">
      <dgm:prSet presAssocID="{378F348B-4516-452E-82C6-FB0D847895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9188CF0-DE29-474E-84CB-CFC910683E36}" type="pres">
      <dgm:prSet presAssocID="{378F348B-4516-452E-82C6-FB0D84789563}" presName="spaceRect" presStyleCnt="0"/>
      <dgm:spPr/>
    </dgm:pt>
    <dgm:pt modelId="{776A4E9D-EC58-44CB-A979-CCED2E6CC325}" type="pres">
      <dgm:prSet presAssocID="{378F348B-4516-452E-82C6-FB0D8478956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5B5406-1672-429F-893B-624978B5EFE8}" type="presOf" srcId="{41D84EC7-6F79-497F-8E64-BF62039C9CBD}" destId="{8EA60F3F-60E3-4B39-A514-989AB50A6D25}" srcOrd="0" destOrd="0" presId="urn:microsoft.com/office/officeart/2018/2/layout/IconVerticalSolidList"/>
    <dgm:cxn modelId="{64A0161D-F86F-4C5A-99EF-CB949D669092}" srcId="{41D84EC7-6F79-497F-8E64-BF62039C9CBD}" destId="{07545FCC-7826-4625-88BF-1CA9BD83E84C}" srcOrd="0" destOrd="0" parTransId="{6D3B456B-EC05-4E30-8F58-3300CD4EBB7C}" sibTransId="{63E3A734-58C7-4667-83EF-C146DFE7D980}"/>
    <dgm:cxn modelId="{A47A494A-AE7A-49C0-9D39-23B4337777DF}" type="presOf" srcId="{07545FCC-7826-4625-88BF-1CA9BD83E84C}" destId="{38FE56FA-B0CE-4FA0-B5E2-4F97E692812A}" srcOrd="0" destOrd="0" presId="urn:microsoft.com/office/officeart/2018/2/layout/IconVerticalSolidList"/>
    <dgm:cxn modelId="{3706DBA7-895A-44D7-9C0D-61EC18BF7A4B}" type="presOf" srcId="{378F348B-4516-452E-82C6-FB0D84789563}" destId="{776A4E9D-EC58-44CB-A979-CCED2E6CC325}" srcOrd="0" destOrd="0" presId="urn:microsoft.com/office/officeart/2018/2/layout/IconVerticalSolidList"/>
    <dgm:cxn modelId="{9A8B71D0-BC8A-4A61-B9F8-C23CFC24E4FB}" srcId="{41D84EC7-6F79-497F-8E64-BF62039C9CBD}" destId="{378F348B-4516-452E-82C6-FB0D84789563}" srcOrd="1" destOrd="0" parTransId="{5CB6EA52-1495-4A07-A2DF-0AA1C614C248}" sibTransId="{2354EDAD-1F3E-45BD-B5EF-74602281D69D}"/>
    <dgm:cxn modelId="{BA1C034E-DA96-4995-B464-7794BD4E1972}" type="presParOf" srcId="{8EA60F3F-60E3-4B39-A514-989AB50A6D25}" destId="{BD533A98-6F8F-45C0-92DD-8C2E7C480203}" srcOrd="0" destOrd="0" presId="urn:microsoft.com/office/officeart/2018/2/layout/IconVerticalSolidList"/>
    <dgm:cxn modelId="{FF913ABC-15B1-412E-B684-19E8410A0C48}" type="presParOf" srcId="{BD533A98-6F8F-45C0-92DD-8C2E7C480203}" destId="{BFEB0A07-44A0-40DB-8611-5521E0A82FE7}" srcOrd="0" destOrd="0" presId="urn:microsoft.com/office/officeart/2018/2/layout/IconVerticalSolidList"/>
    <dgm:cxn modelId="{FC6F88A6-AFD6-463E-9257-1DCF82B45E6B}" type="presParOf" srcId="{BD533A98-6F8F-45C0-92DD-8C2E7C480203}" destId="{C7E04577-1CE2-4CEE-9AE9-15EDCA2CCD37}" srcOrd="1" destOrd="0" presId="urn:microsoft.com/office/officeart/2018/2/layout/IconVerticalSolidList"/>
    <dgm:cxn modelId="{37A1771D-41EE-4885-8DE1-49CF82A63616}" type="presParOf" srcId="{BD533A98-6F8F-45C0-92DD-8C2E7C480203}" destId="{5B455FF4-3A7E-49B9-B9DF-83688E5C60CA}" srcOrd="2" destOrd="0" presId="urn:microsoft.com/office/officeart/2018/2/layout/IconVerticalSolidList"/>
    <dgm:cxn modelId="{C8916ED1-6C4E-4248-9A40-FE36F7A6D515}" type="presParOf" srcId="{BD533A98-6F8F-45C0-92DD-8C2E7C480203}" destId="{38FE56FA-B0CE-4FA0-B5E2-4F97E692812A}" srcOrd="3" destOrd="0" presId="urn:microsoft.com/office/officeart/2018/2/layout/IconVerticalSolidList"/>
    <dgm:cxn modelId="{AB606952-5CB0-4FAA-A1C1-474F25F99972}" type="presParOf" srcId="{8EA60F3F-60E3-4B39-A514-989AB50A6D25}" destId="{583681F0-E255-4C3E-9A02-15E41770E109}" srcOrd="1" destOrd="0" presId="urn:microsoft.com/office/officeart/2018/2/layout/IconVerticalSolidList"/>
    <dgm:cxn modelId="{B06D28B8-1C4E-44BE-B638-E999FE85F53E}" type="presParOf" srcId="{8EA60F3F-60E3-4B39-A514-989AB50A6D25}" destId="{E53CB1EB-3162-4442-9DEA-5865470596A6}" srcOrd="2" destOrd="0" presId="urn:microsoft.com/office/officeart/2018/2/layout/IconVerticalSolidList"/>
    <dgm:cxn modelId="{5D961AC8-4914-406E-B68A-E46AE2537F9E}" type="presParOf" srcId="{E53CB1EB-3162-4442-9DEA-5865470596A6}" destId="{A9BF127C-0B8D-4360-97C3-57E57988BDBE}" srcOrd="0" destOrd="0" presId="urn:microsoft.com/office/officeart/2018/2/layout/IconVerticalSolidList"/>
    <dgm:cxn modelId="{2E12E732-AC44-449E-91F7-EDC4AC5810AC}" type="presParOf" srcId="{E53CB1EB-3162-4442-9DEA-5865470596A6}" destId="{EB8DE1AF-8A34-4B1D-A53F-50FF2BF3DE8D}" srcOrd="1" destOrd="0" presId="urn:microsoft.com/office/officeart/2018/2/layout/IconVerticalSolidList"/>
    <dgm:cxn modelId="{81C10C21-64D4-4533-BBC1-3063EE7D632A}" type="presParOf" srcId="{E53CB1EB-3162-4442-9DEA-5865470596A6}" destId="{19188CF0-DE29-474E-84CB-CFC910683E36}" srcOrd="2" destOrd="0" presId="urn:microsoft.com/office/officeart/2018/2/layout/IconVerticalSolidList"/>
    <dgm:cxn modelId="{46D780A8-044C-4689-B47F-E22FCABFFDE3}" type="presParOf" srcId="{E53CB1EB-3162-4442-9DEA-5865470596A6}" destId="{776A4E9D-EC58-44CB-A979-CCED2E6CC3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3E1B9-CA13-4886-990E-18F1B2FDD765}">
      <dsp:nvSpPr>
        <dsp:cNvPr id="0" name=""/>
        <dsp:cNvSpPr/>
      </dsp:nvSpPr>
      <dsp:spPr>
        <a:xfrm>
          <a:off x="0" y="10022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</a:t>
          </a:r>
        </a:p>
      </dsp:txBody>
      <dsp:txXfrm>
        <a:off x="20390" y="120613"/>
        <a:ext cx="10474820" cy="376910"/>
      </dsp:txXfrm>
    </dsp:sp>
    <dsp:sp modelId="{04F093B3-2F48-4DBC-B708-0897C40564C7}">
      <dsp:nvSpPr>
        <dsp:cNvPr id="0" name=""/>
        <dsp:cNvSpPr/>
      </dsp:nvSpPr>
      <dsp:spPr>
        <a:xfrm>
          <a:off x="0" y="56687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CTEC 298 Overview</a:t>
          </a:r>
        </a:p>
      </dsp:txBody>
      <dsp:txXfrm>
        <a:off x="20390" y="587263"/>
        <a:ext cx="10474820" cy="376910"/>
      </dsp:txXfrm>
    </dsp:sp>
    <dsp:sp modelId="{DF41F9E1-FA79-4990-B10A-9A67C6BDB5CC}">
      <dsp:nvSpPr>
        <dsp:cNvPr id="0" name=""/>
        <dsp:cNvSpPr/>
      </dsp:nvSpPr>
      <dsp:spPr>
        <a:xfrm>
          <a:off x="0" y="103352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Overview of The Data</a:t>
          </a:r>
        </a:p>
      </dsp:txBody>
      <dsp:txXfrm>
        <a:off x="20390" y="1053913"/>
        <a:ext cx="10474820" cy="376910"/>
      </dsp:txXfrm>
    </dsp:sp>
    <dsp:sp modelId="{EE788C6C-87D9-4054-B501-84DCC08647DE}">
      <dsp:nvSpPr>
        <dsp:cNvPr id="0" name=""/>
        <dsp:cNvSpPr/>
      </dsp:nvSpPr>
      <dsp:spPr>
        <a:xfrm>
          <a:off x="0" y="150017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Bar Plot</a:t>
          </a:r>
        </a:p>
      </dsp:txBody>
      <dsp:txXfrm>
        <a:off x="20390" y="1520563"/>
        <a:ext cx="10474820" cy="376910"/>
      </dsp:txXfrm>
    </dsp:sp>
    <dsp:sp modelId="{68B73C89-1DAA-4C01-9BA9-32FF268B69B5}">
      <dsp:nvSpPr>
        <dsp:cNvPr id="0" name=""/>
        <dsp:cNvSpPr/>
      </dsp:nvSpPr>
      <dsp:spPr>
        <a:xfrm>
          <a:off x="0" y="196682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Pie Chart</a:t>
          </a:r>
        </a:p>
      </dsp:txBody>
      <dsp:txXfrm>
        <a:off x="20390" y="1987213"/>
        <a:ext cx="10474820" cy="376910"/>
      </dsp:txXfrm>
    </dsp:sp>
    <dsp:sp modelId="{A9B5E94D-77F8-4B81-AD20-961903990617}">
      <dsp:nvSpPr>
        <dsp:cNvPr id="0" name=""/>
        <dsp:cNvSpPr/>
      </dsp:nvSpPr>
      <dsp:spPr>
        <a:xfrm>
          <a:off x="0" y="2433473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Histogram</a:t>
          </a:r>
        </a:p>
      </dsp:txBody>
      <dsp:txXfrm>
        <a:off x="20390" y="2453863"/>
        <a:ext cx="10474820" cy="376910"/>
      </dsp:txXfrm>
    </dsp:sp>
    <dsp:sp modelId="{F4E51E56-5815-46B3-B8D2-128AB32589B1}">
      <dsp:nvSpPr>
        <dsp:cNvPr id="0" name=""/>
        <dsp:cNvSpPr/>
      </dsp:nvSpPr>
      <dsp:spPr>
        <a:xfrm>
          <a:off x="0" y="2900124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Scatter Plot</a:t>
          </a:r>
        </a:p>
      </dsp:txBody>
      <dsp:txXfrm>
        <a:off x="20390" y="2920514"/>
        <a:ext cx="10474820" cy="376910"/>
      </dsp:txXfrm>
    </dsp:sp>
    <dsp:sp modelId="{ADB0628C-1736-429D-92C1-590AFD795D74}">
      <dsp:nvSpPr>
        <dsp:cNvPr id="0" name=""/>
        <dsp:cNvSpPr/>
      </dsp:nvSpPr>
      <dsp:spPr>
        <a:xfrm>
          <a:off x="0" y="3366774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Stack Plot</a:t>
          </a:r>
        </a:p>
      </dsp:txBody>
      <dsp:txXfrm>
        <a:off x="20390" y="3387164"/>
        <a:ext cx="10474820" cy="376910"/>
      </dsp:txXfrm>
    </dsp:sp>
    <dsp:sp modelId="{681F9239-7E5E-4D77-BC3D-6629807937BF}">
      <dsp:nvSpPr>
        <dsp:cNvPr id="0" name=""/>
        <dsp:cNvSpPr/>
      </dsp:nvSpPr>
      <dsp:spPr>
        <a:xfrm>
          <a:off x="0" y="3833424"/>
          <a:ext cx="10515600" cy="417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Summary</a:t>
          </a:r>
        </a:p>
      </dsp:txBody>
      <dsp:txXfrm>
        <a:off x="20390" y="3853814"/>
        <a:ext cx="10474820" cy="376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B0A07-44A0-40DB-8611-5521E0A82FE7}">
      <dsp:nvSpPr>
        <dsp:cNvPr id="0" name=""/>
        <dsp:cNvSpPr/>
      </dsp:nvSpPr>
      <dsp:spPr>
        <a:xfrm>
          <a:off x="0" y="669365"/>
          <a:ext cx="6713552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04577-1CE2-4CEE-9AE9-15EDCA2CCD37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E56FA-B0CE-4FA0-B5E2-4F97E692812A}">
      <dsp:nvSpPr>
        <dsp:cNvPr id="0" name=""/>
        <dsp:cNvSpPr/>
      </dsp:nvSpPr>
      <dsp:spPr>
        <a:xfrm>
          <a:off x="1427293" y="669365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this class we used several different repositories to store our work such as Google Drive, GitHub, and Jupyter Notebbook.</a:t>
          </a:r>
        </a:p>
      </dsp:txBody>
      <dsp:txXfrm>
        <a:off x="1427293" y="669365"/>
        <a:ext cx="5286258" cy="1235751"/>
      </dsp:txXfrm>
    </dsp:sp>
    <dsp:sp modelId="{A9BF127C-0B8D-4360-97C3-57E57988BDBE}">
      <dsp:nvSpPr>
        <dsp:cNvPr id="0" name=""/>
        <dsp:cNvSpPr/>
      </dsp:nvSpPr>
      <dsp:spPr>
        <a:xfrm>
          <a:off x="0" y="2214054"/>
          <a:ext cx="6713552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DE1AF-8A34-4B1D-A53F-50FF2BF3DE8D}">
      <dsp:nvSpPr>
        <dsp:cNvPr id="0" name=""/>
        <dsp:cNvSpPr/>
      </dsp:nvSpPr>
      <dsp:spPr>
        <a:xfrm>
          <a:off x="373814" y="2492099"/>
          <a:ext cx="679663" cy="6796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A4E9D-EC58-44CB-A979-CCED2E6CC325}">
      <dsp:nvSpPr>
        <dsp:cNvPr id="0" name=""/>
        <dsp:cNvSpPr/>
      </dsp:nvSpPr>
      <dsp:spPr>
        <a:xfrm>
          <a:off x="1427293" y="2214054"/>
          <a:ext cx="5286258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 my data set I used Python to create the different plots and uploaded the data into Jupyter Notebook to get the image of my plots. </a:t>
          </a:r>
        </a:p>
      </dsp:txBody>
      <dsp:txXfrm>
        <a:off x="1427293" y="2214054"/>
        <a:ext cx="5286258" cy="1235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2368-CFE0-4388-9563-F06DAF747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17297-EA40-B88B-C6A6-19250D234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25C9C-73BF-BE2D-74EC-25F57DF9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53F0E-F821-78CB-6D64-D915A231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943B0-2D4D-7F32-58B3-BCEBD728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B4F4-B8B0-16E7-B247-78A839DF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79FA0-C84C-61E1-07AA-24959FDB9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2226-610A-B1A4-3D00-A0F2001B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D896F-310E-54D7-F789-AC404BF1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1CE3E-8FDD-3564-5246-C423C80A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EEA3D-94EC-F656-25BD-C6F725378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AC95D-E196-AB5E-52F0-F18D9B50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32BC8-48BE-F55D-7F0D-A186EAC9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3B1-8A40-A434-D5C3-2DDB9392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39290-873D-44D6-75B8-97CC0BAA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135D-48BF-F576-C0BA-0A3BA070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9EF2-7581-B074-9843-B1E32077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6963-D068-55E8-C7F2-6E26F0B1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D8B9-505D-6180-658C-F8DCA055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B7506-76D1-4DD9-7AAB-A88C2C73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1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8EBB-4473-D268-9EFB-5B8524E7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14379-B225-7ABE-8293-BA754EB4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0AB3-1C55-C445-7984-38969EF4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EB8E-CF11-DCAF-F595-7664A6A4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7DAE-8028-A247-4F83-516B577C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1C6B-7FD8-E3FF-8211-955504D3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4B1E-60AF-1066-AF20-53D176117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DCB7-E090-133D-0D13-74894A7B8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74026-29E3-C00E-3D10-D9576999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3E732-F7C8-A150-BC6E-612FFF72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660F7-ACD3-0070-F0D4-E1ABF118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FB62-B2F8-D5A7-864C-6F25C5BE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62DE4-8567-6E1F-C1F4-F727F221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C7C07-027C-12F8-01E3-4BBAB20E0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0193A-B02E-F9A4-D265-B823EDC4D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44F0D-AFD5-B7DC-575B-53A11E58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E4F0E-B1EC-E5BD-99DF-88BD3E00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4C4AD-03BE-1D13-1AE8-F291B1D3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5CF65-397C-7A26-B267-D8866B54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4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EFA2-2044-371D-2EC6-BCFE8CF8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E3B2E-F2A6-2DA7-2802-DA391CB4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17333-4B83-8E38-83CF-738FDEFA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E67C2-8BD6-9437-EC1F-BD3E0EB9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85AC3-870B-0E1D-AFE4-3E44AE6D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2166E-EE52-16BA-A7F0-AD77394B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061-8DB1-9FC2-60A7-DE0CC779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6EC-A60D-6A43-F6A4-A887EC8D4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F14E-D52F-5F80-73F5-2F83DD109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A750-0EFA-81B7-6D6C-77F1DA6CF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CAC9A-0346-E831-0E09-EBD45E97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81817-6AED-B742-D4BC-58AC7CA2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0A208-02E9-EF21-BBC9-4DF33221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2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2351-F9EA-8174-6E0B-8B87FD8A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A8FDD-7EFE-730C-B472-72B519AB9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91B66-C36C-DC44-433E-6791C60A5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B1B4A-B51E-1C70-9D87-48DFDA75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027CF-A498-C7FF-BD20-31099F37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B2D6A-7C92-AE8A-97B6-A294D2EF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4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09A7A-1542-21F5-DBBC-86EA4FA7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7688C-1397-4BF0-9096-CB6290765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96D2-29E9-3687-FE69-CF4935C98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DEA420-5CCF-4054-B21E-7F953D3A5DB5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58C30-6255-6313-BBFC-DF7ADCE44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9BDA-4F4C-79E1-0034-DA9B07797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2ED95-E053-419B-A220-17A2D616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In A Track Field">
            <a:extLst>
              <a:ext uri="{FF2B5EF4-FFF2-40B4-BE49-F238E27FC236}">
                <a16:creationId xmlns:a16="http://schemas.microsoft.com/office/drawing/2014/main" id="{D845248C-D4FB-BEDD-0B97-8E14DCE9AF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73219-E75E-A683-8C3C-C897C7DE6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The Estimated Probability of Competing in College Athletics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CEF1A-2AEA-D909-1C1D-0D52E4F54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Shanysse Alexander</a:t>
            </a:r>
          </a:p>
        </p:txBody>
      </p:sp>
    </p:spTree>
    <p:extLst>
      <p:ext uri="{BB962C8B-B14F-4D97-AF65-F5344CB8AC3E}">
        <p14:creationId xmlns:p14="http://schemas.microsoft.com/office/powerpoint/2010/main" val="7605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tball line of scrimmage">
            <a:extLst>
              <a:ext uri="{FF2B5EF4-FFF2-40B4-BE49-F238E27FC236}">
                <a16:creationId xmlns:a16="http://schemas.microsoft.com/office/drawing/2014/main" id="{BEBAB56A-3456-E91F-E29F-F0CB908AE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3" r="11806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60228-AEE5-8DC2-0370-6B0C9803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BA94-F792-8FBD-E93A-AB34C03C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From the data you can determine that if you are a high school athlete and you hope to play in college your chances of playing are just under 30% or less based what sport you play.</a:t>
            </a:r>
          </a:p>
          <a:p>
            <a:r>
              <a:rPr lang="en-US" sz="2000" dirty="0"/>
              <a:t>The highest chances of playing a sport in college are if you are a male lacrosse player (12.6%)</a:t>
            </a:r>
          </a:p>
          <a:p>
            <a:r>
              <a:rPr lang="en-US" sz="2000" dirty="0"/>
              <a:t>For a female the highest chances of playing a sport in college are if you are a ice hockey player (25.0%)</a:t>
            </a:r>
          </a:p>
        </p:txBody>
      </p:sp>
    </p:spTree>
    <p:extLst>
      <p:ext uri="{BB962C8B-B14F-4D97-AF65-F5344CB8AC3E}">
        <p14:creationId xmlns:p14="http://schemas.microsoft.com/office/powerpoint/2010/main" val="99417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7470-BA98-40F7-9564-26F2F4FD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D05C7-9D9A-CB72-BC5B-82520490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Estimated Probability of Competing in College Athletics High School Participants NCAA Participants Overall % HS to NCAA % HS to NCAA Division I % HS to NCAA Division II % HS to NCAA Division III Men. (n.d.). https://ncaaorg.s3.amazonaws.com/research/pro_beyond/2019RES_ProbabilityBeyondHSFiguresMethod.pdf</a:t>
            </a:r>
          </a:p>
        </p:txBody>
      </p:sp>
    </p:spTree>
    <p:extLst>
      <p:ext uri="{BB962C8B-B14F-4D97-AF65-F5344CB8AC3E}">
        <p14:creationId xmlns:p14="http://schemas.microsoft.com/office/powerpoint/2010/main" val="298560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66C8-6E01-3205-11F0-15495489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020C9B-4BE1-4A68-D0B1-0416EA1758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3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oach's whistle">
            <a:extLst>
              <a:ext uri="{FF2B5EF4-FFF2-40B4-BE49-F238E27FC236}">
                <a16:creationId xmlns:a16="http://schemas.microsoft.com/office/drawing/2014/main" id="{C8686812-A8BF-7B9F-D947-C3402171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1" r="383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39AF3-B312-CC38-3A9E-7C012901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1ECC0-7CA0-F32C-1E11-1D0BE858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There are many young athletes who wish to compete at the next level in college. But not all high school will transition into becoming collegiate athletes. </a:t>
            </a:r>
          </a:p>
          <a:p>
            <a:r>
              <a:rPr lang="en-US" sz="2000"/>
              <a:t>Many factors are at play such as talent level, exposure, and even what specific high school you attend. </a:t>
            </a:r>
          </a:p>
        </p:txBody>
      </p:sp>
    </p:spTree>
    <p:extLst>
      <p:ext uri="{BB962C8B-B14F-4D97-AF65-F5344CB8AC3E}">
        <p14:creationId xmlns:p14="http://schemas.microsoft.com/office/powerpoint/2010/main" val="305826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F271B-5556-3C8C-AF9D-3FD7A562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CTEC 298 Overview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725CB7-E93E-513A-A19C-E1F1B2AC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r="31149"/>
          <a:stretch/>
        </p:blipFill>
        <p:spPr>
          <a:xfrm>
            <a:off x="7479085" y="1880155"/>
            <a:ext cx="4330677" cy="450149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9C6A82-DE3D-0075-7F4C-7C5262234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314298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650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7BF8E-E5B6-9398-88D6-B3E7DAAA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Overview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4928-6AC4-415C-38F1-13FA648E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NCAA conducted a survey in 2017 in which they surveyed high school athletes and asked what sport they play.</a:t>
            </a:r>
          </a:p>
          <a:p>
            <a:r>
              <a:rPr lang="en-US" sz="2000"/>
              <a:t>The NCAA compared these numbers to the number of male and female athletes who play at the collegiate level spread through out Division I, II, and II. </a:t>
            </a:r>
          </a:p>
          <a:p>
            <a:r>
              <a:rPr lang="en-US" sz="2000"/>
              <a:t>This study showed the percentages of high school athletes that transition over to playing in college.</a:t>
            </a:r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DD38D7DF-A18C-C43B-0528-67998132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1" r="2554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28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200A9-B41A-E7D2-AB1A-68AB3B85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D7CCFB-2D47-714B-81A8-0F303ECA1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856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A2E85-CEB5-771E-4D9F-E8EE7432CEB6}"/>
              </a:ext>
            </a:extLst>
          </p:cNvPr>
          <p:cNvSpPr txBox="1"/>
          <p:nvPr/>
        </p:nvSpPr>
        <p:spPr>
          <a:xfrm>
            <a:off x="835155" y="3526300"/>
            <a:ext cx="3986155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bar plot shows the percentages of male and female athlete competing the NCAA by sport.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red represents the  female athletes, and the blue represents the male athletes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6E39-CAFF-CFA7-6A27-4DAD433D1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82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779D1-E7C0-CF36-D96D-D85BC9AA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Pie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DA6BB-6EEC-A24D-F323-891159FFF8FC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pie chart shows the percentage of male athletes that compete in the NCAA by sport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chart gives a closer look at the breakdown of how many athletes are playing each specific sport.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3CF42-038D-60D1-EA0B-AE58C8BEE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961" y="517600"/>
            <a:ext cx="4519814" cy="3107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833EA3-C384-7C40-EDAD-90E46C9C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27" y="3830718"/>
            <a:ext cx="6382765" cy="24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6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15999-F1E6-585F-5A4C-9D7C5AD3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/>
              <a:t>Histogram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4D1B88-CC71-7B8E-C904-5C5B56E0B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400" dirty="0"/>
              <a:t>The histogram shows the distribution of participation rates for Men’s NCAA sports.</a:t>
            </a:r>
          </a:p>
          <a:p>
            <a:r>
              <a:rPr lang="en-US" sz="2400" dirty="0"/>
              <a:t>From the graph you can tell there is a gap in the data for the participation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A87A-2440-50D6-856D-A3E9C273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517600"/>
            <a:ext cx="5078084" cy="309763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B1310-B419-B602-6C2A-5EF79600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98" y="4006316"/>
            <a:ext cx="6739738" cy="21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F0D16-F13D-2538-CD4C-50E7DDD9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/>
              <a:t>Scatter Plot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073507-24E1-4D36-47EF-AE7845E45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 dirty="0"/>
              <a:t>The scatter plot shows the comparison of high school athletes to NCAA athletes</a:t>
            </a:r>
          </a:p>
          <a:p>
            <a:r>
              <a:rPr lang="en-US" sz="1800" dirty="0"/>
              <a:t>From the data you can tell there is a much smaller number of NCAA athletes versus high school athletes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25E03-F6A4-364B-8385-A3725466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106" y="517600"/>
            <a:ext cx="4689228" cy="27432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56605-DD9D-641A-A49E-6395C5EB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573681"/>
            <a:ext cx="5138928" cy="24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0B5D92D257E4A8156FA6B79A364B8" ma:contentTypeVersion="10" ma:contentTypeDescription="Create a new document." ma:contentTypeScope="" ma:versionID="04d12eea9d0914b1461d17752be31c02">
  <xsd:schema xmlns:xsd="http://www.w3.org/2001/XMLSchema" xmlns:xs="http://www.w3.org/2001/XMLSchema" xmlns:p="http://schemas.microsoft.com/office/2006/metadata/properties" xmlns:ns3="ae5ffe59-4b67-4568-84c0-dc3d6f4f6474" xmlns:ns4="1ebdc40b-279d-4b30-84b7-9fbe10b4d1aa" targetNamespace="http://schemas.microsoft.com/office/2006/metadata/properties" ma:root="true" ma:fieldsID="cdfec1a8a0e425b996a34d7287cdd99e" ns3:_="" ns4:_="">
    <xsd:import namespace="ae5ffe59-4b67-4568-84c0-dc3d6f4f6474"/>
    <xsd:import namespace="1ebdc40b-279d-4b30-84b7-9fbe10b4d1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ffe59-4b67-4568-84c0-dc3d6f4f64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dc40b-279d-4b30-84b7-9fbe10b4d1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5ffe59-4b67-4568-84c0-dc3d6f4f6474" xsi:nil="true"/>
  </documentManagement>
</p:properties>
</file>

<file path=customXml/itemProps1.xml><?xml version="1.0" encoding="utf-8"?>
<ds:datastoreItem xmlns:ds="http://schemas.openxmlformats.org/officeDocument/2006/customXml" ds:itemID="{26E9E7A0-0FAD-4B25-9E20-52977ED64E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4E42A4-2278-4D30-A6EF-204F6673FF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5ffe59-4b67-4568-84c0-dc3d6f4f6474"/>
    <ds:schemaRef ds:uri="1ebdc40b-279d-4b30-84b7-9fbe10b4d1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074529-0BBE-436A-A777-8FC5CE0B49A2}">
  <ds:schemaRefs>
    <ds:schemaRef ds:uri="http://purl.org/dc/terms/"/>
    <ds:schemaRef ds:uri="http://purl.org/dc/dcmitype/"/>
    <ds:schemaRef ds:uri="1ebdc40b-279d-4b30-84b7-9fbe10b4d1aa"/>
    <ds:schemaRef ds:uri="http://schemas.microsoft.com/office/2006/metadata/properties"/>
    <ds:schemaRef ds:uri="http://schemas.microsoft.com/office/2006/documentManagement/types"/>
    <ds:schemaRef ds:uri="http://purl.org/dc/elements/1.1/"/>
    <ds:schemaRef ds:uri="ae5ffe59-4b67-4568-84c0-dc3d6f4f647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490</Words>
  <Application>Microsoft Office PowerPoint</Application>
  <PresentationFormat>Widescreen</PresentationFormat>
  <Paragraphs>40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The Estimated Probability of Competing in College Athletics</vt:lpstr>
      <vt:lpstr>Table Of Contents</vt:lpstr>
      <vt:lpstr>Introduction</vt:lpstr>
      <vt:lpstr>CTEC 298 Overview</vt:lpstr>
      <vt:lpstr>Overview Of The Data</vt:lpstr>
      <vt:lpstr>Bar Plot</vt:lpstr>
      <vt:lpstr>Pie Chart</vt:lpstr>
      <vt:lpstr>Histogram</vt:lpstr>
      <vt:lpstr>Scatter Plot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Estimated Probability of Competing in College Athletics</dc:title>
  <dc:creator>Shanysse Antoinette Alexander</dc:creator>
  <cp:lastModifiedBy>Shanysse Antoinette Alexander</cp:lastModifiedBy>
  <cp:revision>1</cp:revision>
  <dcterms:created xsi:type="dcterms:W3CDTF">2024-05-16T19:34:31Z</dcterms:created>
  <dcterms:modified xsi:type="dcterms:W3CDTF">2024-05-16T20:42:58Z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0x0101008840B5D92D257E4A8156FA6B79A364B8</vt:lpwstr>
  </property>
</Properties>
</file>